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288" y="-10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2009/1/1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7260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763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12" y="1941212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12" y="2674620"/>
            <a:ext cx="8139178" cy="713238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714381"/>
            <a:ext cx="8139178" cy="37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02412" y="1941212"/>
            <a:ext cx="8139178" cy="674375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972000"/>
            <a:ext cx="8139178" cy="3781016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2856549"/>
            <a:ext cx="8139178" cy="468634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4" y="3383757"/>
            <a:ext cx="8139178" cy="808489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7" y="972000"/>
            <a:ext cx="3962432" cy="378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972000"/>
            <a:ext cx="3962432" cy="378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7" y="972001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341782"/>
            <a:ext cx="3962400" cy="3414176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2" y="972001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2" y="1341782"/>
            <a:ext cx="3962432" cy="3414176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02447" y="972000"/>
            <a:ext cx="3962432" cy="378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679194" y="972000"/>
            <a:ext cx="3962432" cy="378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2009/1/1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714382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714376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324000"/>
            <a:ext cx="8139178" cy="486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972000"/>
            <a:ext cx="8139178" cy="378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2009/1/1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45" y="323850"/>
            <a:ext cx="8139113" cy="841058"/>
          </a:xfrm>
        </p:spPr>
        <p:txBody>
          <a:bodyPr/>
          <a:lstStyle/>
          <a:p>
            <a:r>
              <a:rPr lang="zh-CN" altLang="en-US" b="0"/>
              <a:t>微微技术</a:t>
            </a:r>
            <a:r>
              <a:rPr lang="en-US" altLang="zh-CN" b="0"/>
              <a:t>Vvjs.cn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45" y="2046447"/>
            <a:ext cx="8139113" cy="2706529"/>
          </a:xfrm>
        </p:spPr>
        <p:txBody>
          <a:bodyPr/>
          <a:lstStyle/>
          <a:p>
            <a:pPr algn="l"/>
            <a:r>
              <a:rPr sz="2000" b="1">
                <a:sym typeface="+mn-ea"/>
              </a:rPr>
              <a:t>通过运行方式打开音频管理设备</a:t>
            </a:r>
            <a:endParaRPr lang="zh-CN" altLang="en-US" sz="2000" b="1"/>
          </a:p>
          <a:p>
            <a:pPr algn="l"/>
            <a:r>
              <a:rPr lang="en-US" altLang="zh-CN" sz="2000" b="1">
                <a:sym typeface="+mn-ea"/>
              </a:rPr>
              <a:t>1</a:t>
            </a:r>
            <a:r>
              <a:rPr sz="2000" b="1">
                <a:sym typeface="+mn-ea"/>
              </a:rPr>
              <a:t>、同时按住</a:t>
            </a:r>
            <a:r>
              <a:rPr lang="en-US" altLang="zh-CN" sz="2000" b="1">
                <a:sym typeface="+mn-ea"/>
              </a:rPr>
              <a:t>win</a:t>
            </a:r>
            <a:r>
              <a:rPr sz="2000" b="1">
                <a:sym typeface="+mn-ea"/>
              </a:rPr>
              <a:t>键</a:t>
            </a:r>
            <a:r>
              <a:rPr lang="en-US" altLang="zh-CN" sz="2000" b="1">
                <a:sym typeface="+mn-ea"/>
              </a:rPr>
              <a:t>+r</a:t>
            </a:r>
            <a:r>
              <a:rPr sz="2000" b="1">
                <a:sym typeface="+mn-ea"/>
              </a:rPr>
              <a:t>键</a:t>
            </a:r>
            <a:endParaRPr lang="zh-CN" altLang="en-US" sz="2000" b="1"/>
          </a:p>
          <a:p>
            <a:pPr algn="l"/>
            <a:r>
              <a:rPr lang="en-US" altLang="zh-CN" sz="2000" b="1">
                <a:sym typeface="+mn-ea"/>
              </a:rPr>
              <a:t>2</a:t>
            </a:r>
            <a:r>
              <a:rPr sz="2000" b="1">
                <a:sym typeface="+mn-ea"/>
              </a:rPr>
              <a:t>、在打开处输入：</a:t>
            </a:r>
            <a:r>
              <a:rPr lang="en-US" altLang="zh-CN" sz="2000" b="1">
                <a:sym typeface="+mn-ea"/>
              </a:rPr>
              <a:t>mmsys.cpl</a:t>
            </a:r>
            <a:endParaRPr lang="en-US" altLang="zh-CN" sz="2000" b="1"/>
          </a:p>
          <a:p>
            <a:pPr algn="l"/>
            <a:r>
              <a:rPr lang="en-US" altLang="zh-CN" sz="2000" b="1">
                <a:sym typeface="+mn-ea"/>
              </a:rPr>
              <a:t>3</a:t>
            </a:r>
            <a:r>
              <a:rPr sz="2000" b="1">
                <a:sym typeface="+mn-ea"/>
              </a:rPr>
              <a:t>、找到录制，设备（比如麦克风），右键选择设置为默认设备</a:t>
            </a:r>
          </a:p>
          <a:p>
            <a:pPr algn="l"/>
            <a:r>
              <a:rPr lang="en-US" altLang="zh-CN" sz="2000" b="1">
                <a:sym typeface="+mn-ea"/>
              </a:rPr>
              <a:t>4</a:t>
            </a:r>
            <a:r>
              <a:rPr sz="2000" b="1">
                <a:sym typeface="+mn-ea"/>
              </a:rPr>
              <a:t>、右键点击属性进行设置</a:t>
            </a:r>
            <a:endParaRPr lang="zh-CN" altLang="en-US" sz="2000" b="1"/>
          </a:p>
          <a:p>
            <a:pPr algn="l"/>
            <a:r>
              <a:rPr lang="en-US" altLang="zh-CN" sz="2000" b="1">
                <a:sym typeface="+mn-ea"/>
              </a:rPr>
              <a:t>5</a:t>
            </a:r>
            <a:r>
              <a:rPr sz="2000" b="1">
                <a:sym typeface="+mn-ea"/>
              </a:rPr>
              <a:t>、点击确定</a:t>
            </a:r>
            <a:endParaRPr lang="en-US" altLang="zh-CN" sz="2000" b="1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全屏显示(16:9)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微微技术Vvjs.cn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微微技术Vvjs.cn</dc:title>
  <dc:creator>Administrator</dc:creator>
  <cp:lastModifiedBy>Windows 用户</cp:lastModifiedBy>
  <cp:revision>36</cp:revision>
  <dcterms:created xsi:type="dcterms:W3CDTF">2019-06-19T02:08:00Z</dcterms:created>
  <dcterms:modified xsi:type="dcterms:W3CDTF">2008-12-31T16:29:08Z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2052-11.1.0.9021</vt:lpwstr>
  </property>
</Properties>
</file>